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1" r:id="rId4"/>
    <p:sldId id="322" r:id="rId5"/>
    <p:sldId id="32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70" autoAdjust="0"/>
    <p:restoredTop sz="86407" autoAdjust="0"/>
  </p:normalViewPr>
  <p:slideViewPr>
    <p:cSldViewPr snapToGrid="0">
      <p:cViewPr varScale="1">
        <p:scale>
          <a:sx n="103" d="100"/>
          <a:sy n="103" d="100"/>
        </p:scale>
        <p:origin x="144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16B3-FCCF-4B83-9C37-8A3006E1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6D083-709C-48AB-8A42-8131A52B1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5D270-2C3D-4BCA-B72B-13BCA6C2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7AB58-A2DF-4918-918A-7591414B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2D081-E125-48B7-B5BC-35830F7A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1399-1E5A-40A8-B76F-0AF607E7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E5639-7E30-44B5-8D79-475B9E213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588B-C4CE-4773-A18C-18060E3BE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63FDD-42A3-49DB-B1FE-8A494FD9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2193C-55FE-493F-A54A-73BEE8A7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1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FB6BF-8FD7-475F-BE73-257E69D69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9BC57-407F-420D-A9FC-2C47FA0CF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5DF84-2CF8-49DB-8063-330E0191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995BC-2E22-4240-8CCB-BF591E9B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4D033-F78E-428B-B62A-0D145E27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3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F20A-50FE-48F9-A005-40AA621C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0C08-E707-4293-9C17-99F3F858C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F7EA5-93F2-4FFD-8A6D-8CCA7554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038F1-4D54-41E2-8277-C5FDE6A1B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8810C-E7C5-4919-B252-F0F8C2B6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C5D-1AC5-49A0-B3BA-7419AB1D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20E07-8AF0-4D3C-AB11-962681C9D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5AD0A-6633-4543-9473-FD41081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4C1D7-B335-4303-8BA3-EF19838E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FC2A9-35A4-41C9-A417-225080E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0A25-8B53-4A7F-A35D-09CFE44A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632AD-F33B-406E-A748-66B17C999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AF53E-F8DD-4457-B8C9-090513E88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5E828-765A-48B4-B8CF-B6BF4DC6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79E30-38FE-4547-84BB-D4F70D46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49581-8463-4B86-A778-D7C20BF7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6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BE8C-B0A8-4BA2-A129-1F4EFCD9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F8E2B-5469-4C9D-A97E-DD1B7E267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BC11E-AAB0-4343-806D-FC2FCC600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AF550-AB75-412A-A06B-1406D6ACA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7BAC4-7E4D-43CA-92E5-1287EE4C4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C49B9-6709-4D42-A450-802E30E7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0686BA-AFE6-4A2C-A83C-45C029896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1FA340-A5D4-4F2C-A4EF-771D5540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41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AA1E-BFCA-443E-8470-3EAD2AC8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DAE41-B1D5-42F6-B71A-BEDC5120D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5BA03-06F6-47EC-89CD-55C0B1CB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6F9BD-83CD-4111-B4F2-71ECEF31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1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720C0-8F9C-4EEA-A005-832238A2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C6ACB-84A7-415B-8BD9-780461F9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9DA3-4FF8-4E79-80AC-11F87D2A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A5FC-E4BC-4235-940B-C06B281F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BC20-664C-4B9F-ADA5-386D80D5F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1D67F-1FAD-4CBB-B3A5-602B4D70F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CF73C-CFE8-4EFA-A139-A5DD8919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6AC1E-93C5-4B64-89BB-A9768BCDA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DCD-F095-4E52-9441-571A8CB4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71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860E-A599-449B-864A-FC43E8D3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1C7EB8-F733-4B65-8876-46432E976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D4852-87BC-4FFB-BE71-C0C31BCB3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F7FC7-FFA8-4789-B1FA-9C9A2BD22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0E784-B2E8-4D03-BCE7-DBE5412F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C8878-FFF7-45ED-94E3-0389909B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824523-FDEB-40F6-AD3F-7BC4BFC8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083B-5615-4BB5-AC36-221C5AB20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61F37-9A49-4B37-906C-0CA09313C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20147-0A3F-418A-9D47-1746803701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81D62-15CF-4A4D-880B-4FF00FAFB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32869-ABD0-43EA-B839-F6B099DE6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A09AD-CEF9-4FB4-AD9B-47691426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1F0713-3936-481F-9289-CD0F5826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104"/>
            <a:ext cx="12192000" cy="622189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LAB 721 - Leverage Adobe I/O to Handle Adobe Experience Cloud Events</a:t>
            </a:r>
          </a:p>
        </p:txBody>
      </p:sp>
    </p:spTree>
    <p:extLst>
      <p:ext uri="{BB962C8B-B14F-4D97-AF65-F5344CB8AC3E}">
        <p14:creationId xmlns:p14="http://schemas.microsoft.com/office/powerpoint/2010/main" val="305190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L723 - Integrating Adobe Creative Cloud and Adobe Experience Manager Assets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B1566D-759E-49AC-B2DF-0D912B59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L723 - Integrating Adobe Creative Cloud and Adobe Experience Manager Assets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6DCA8-3D94-435E-A418-C068493E5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L723 - Integrating Adobe Creative Cloud and Adobe Experience Manager Assets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495D02-4BF1-4568-A9A2-60758900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8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L723 - Integrating Adobe Creative Cloud and Adobe Experience Manager Assets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6C10B-6688-411F-A0DE-07FA32EA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2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L725 - Building a Web Experience Foundation, AEM,AA, Target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0FD04-9BA8-4885-9E87-D9D62ED7F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L725 - Building a Web Experience Foundation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A64DD-D4B0-4ABF-819F-CED9DD55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4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L725 - Building a Web Experience Foundation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5ACDB-5BCE-4605-8144-9A7EB006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73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L725 - Building a Web Experience Foundation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64618-3E4F-4DF3-A2D5-995E7FF71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3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L726 – Assets across the Adobe Experience Cloud-AEM-Target-Campaign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BBCD99-2475-4B8A-A47D-4E6B49052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104"/>
            <a:ext cx="12192000" cy="62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8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L726 – Explore how you can share the Assets across the Adobe Experience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651D9-49C1-47BF-94A5-72257E52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LAB 721 - Leverage Adobe I/O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880E5-FC8C-4C20-91A1-215942E5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"/>
            <a:ext cx="121920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3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L727 – Scale Global Marketing Operations Using Adobe Experience Manager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8439F-6AD8-419F-B288-FB6B3D13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176"/>
            <a:ext cx="12192000" cy="63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L727 – Scale Global Marketing Operations Using Adobe Experience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AF64A-88B3-4A69-9487-AA644A18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0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Lab 728 - Digital Asset Management in the Age of Machine Learning and Data Science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9BE68B-AE23-44A2-AFA1-EB23ECC1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98"/>
            <a:ext cx="12192000" cy="62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61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Lab 728 - Digital Asset Management in the Age of Machine Learning and Data Science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0E4E3-8236-44EC-9BC2-E56DB91B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4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L729 – Enhancing Voice and Chat Experiences with Personalized Dynamic 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F3C4D-D00E-4177-8D1D-23F96BA50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5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L729 – Enhancing Voice and Chat Experiences with Personalized Dynamic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2551C-AA26-4397-8575-E8BDEF4B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92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L729 – Enhancing Voice and Chat Experiences with Personalized Dynamic 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BD530-BD56-4E4E-9F53-7312FFE4F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4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LAB 731 - Create an Interactive Communication Experience with Experience Manager Forms 6.5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2390E-557E-4A18-92C0-4A0B387B6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958"/>
            <a:ext cx="12192000" cy="61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35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LAB 731 - Create an Interactive Communication Experience with Experience Manager Forms 6.5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75A99B-B3C5-4EC0-8690-4F5DA0B2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35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LAB 731 - Create an Interactive Communication Experience with Experience Manager Forms 6.5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B6AC4-0897-4E53-B293-78752961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9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LAB 721 - Leverage Adobe I/O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880E5-FC8C-4C20-91A1-215942E5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"/>
            <a:ext cx="121920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L738 - SPA - No Author Left Behind - Develop SPAs That Are Fast, Engaging, and Editable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7E247B-4F74-4BAB-9619-5356F5510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202"/>
            <a:ext cx="12192000" cy="62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89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L738 - SPA - No Author Left Behind - Develop SPAs That Are Fast, Engaging, and Editable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F9CB6-3502-4865-A4AE-52159B20B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616"/>
            <a:ext cx="12192000" cy="61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17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L738 - SPA - No Author Left Behind - Develop SPAs That Are Fast, Engaging, and Editable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77D83D-67AD-4B40-AA82-2E5745E0C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860"/>
            <a:ext cx="12192000" cy="61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77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L742 - Instore targeting with Adobe Experience Manager and Beacons/IoT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7AE72-737A-4C9D-9693-1A0B9F0CF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06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L742 - Instore targeting with Adobe Experience Manager and Beacons/IoT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AB300-460A-4719-A41A-6185DA9A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31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L757 - Rethinking Content for Fluid 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1491D-775B-42C1-83B4-5ED4825C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04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L757 - Rethinking Content for Fluid Experience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529F0-AF98-434A-8FFC-EFD09111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72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L761 - Modernizing Your Existing Adobe Experience Manager Sites Codebase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C868F-A4F7-4BAB-B606-5F839224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0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L761 - Modernizing Your Existing Adobe Experience Manager Sites Codebase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DB4ED-2AE1-4F28-85E1-62080C7F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98"/>
            <a:ext cx="12192000" cy="62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14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L763 – Headless Architecture with Adobe Experience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49A23-108C-4F00-901F-C9B973E0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4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Adobe Experience Cloud | Core Services – Lab L726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9C971-7F55-492D-AC9A-19B73D55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714"/>
            <a:ext cx="12192000" cy="61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19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L763 – Headless Architecture with Adobe Experience Manager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0A01F5-3623-4CC5-BBD0-14C50766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250"/>
            <a:ext cx="12192000" cy="624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5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L763 – Headless Architecture with Adobe Experience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CDEA-DA28-4031-A671-D7C4EDA4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980"/>
            <a:ext cx="12192000" cy="63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3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L763 – Headless Architecture with Adobe Experience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D9873-E801-4340-9B6B-E5FF8B500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98"/>
            <a:ext cx="12192000" cy="62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51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LAB L764 - Getting Started with AEM 6.5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CA2D6-6B26-491A-831B-391DF72F4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05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LAB L764 - Getting Started with AEM 6.5 CF, DAM, Stock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24563-2808-4DF0-8A81-F8FDD8B0B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25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L767 – AEM Development – Templates, Core Comp, Style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01FE0-97D6-4A9B-A2F4-CE4CFC7A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006"/>
            <a:ext cx="12192000" cy="62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00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L767 - Getting Started with Adobe Experience Manager Sites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9BBA8-A348-4D15-9200-16FA82AC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72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L767 - Getting Started with Adobe Experience Manager Sites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99C8C-4E9F-46DE-993B-9620EB52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104"/>
            <a:ext cx="12192000" cy="62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24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L767 - Getting Started with Adobe Experience Manager Sites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5B228-0400-4D26-820A-4446EA02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714"/>
            <a:ext cx="12192000" cy="61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62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L769 - Getting Started with Dynamic Media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3023B-F0AC-418F-BC56-18589FC0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882"/>
            <a:ext cx="12192000" cy="63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61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Adobe Experience Cloud | Core Services – Lab L726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31428-0CB3-44DC-AB05-9FF17110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01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L769 - Getting Started with Dynamic Media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42C29-0F28-418E-97A2-FA88AEDA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980"/>
            <a:ext cx="12192000" cy="63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49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L771 – For Retail 3D and 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0A6DF0-C6D3-4474-BB88-9AA596D6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078"/>
            <a:ext cx="12192000" cy="6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64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L771 – For Retail 3D and 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DF389-5C49-499D-B26C-0FB1A2B8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882"/>
            <a:ext cx="12192000" cy="63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15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L771 – For Retail 3D and 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E7E1F-B8CB-4EED-975A-799560CC2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932"/>
            <a:ext cx="12192000" cy="63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30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L771 – For Retail 3D and 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141FD-146A-4C8A-B1A6-AA4A6E2F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468"/>
            <a:ext cx="12192000" cy="64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70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L783 – Create Page Variations for Targeting Using Smart Layout – Target, AEM, Analytics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80EA4-5AC1-4F2B-8ED0-58117B4C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126"/>
            <a:ext cx="12192000" cy="63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31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L783 – Create Page Variations for Targeting Using Smart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87E287-1DF3-4D18-9703-20F70CEB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126"/>
            <a:ext cx="12192000" cy="63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20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L783 – Create Page Variations for Targeting Using Smart Layout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D950C9-2221-4517-9046-7D59F0E9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030"/>
            <a:ext cx="12192000" cy="63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20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Lab 784 - SPA Building for the modern web with AEM SPA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173D0-A53E-44C8-9D5D-6AE698C8F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468"/>
            <a:ext cx="12192000" cy="64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96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Lab 784 - SPA Building for the modern web with AEM SPA Editor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AAB295-6EEB-4EE7-8387-3B6430EC3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980"/>
            <a:ext cx="12192000" cy="63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6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L722 - Get Up, Running, and Integrated with Cloud Manager for Experience Manage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59EE47-2F68-4A4D-A19E-5CC8C4D9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030"/>
            <a:ext cx="12192000" cy="63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Modernizing Your Existing AEM Sites Codebase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69383-D563-4D44-83C7-B0C60F83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590"/>
            <a:ext cx="12192000" cy="63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82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Modernizing Your Existing AEM Sites Codebase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4688A9-82FB-4AFF-8C26-927CAF0CE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980"/>
            <a:ext cx="12192000" cy="63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15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Modernizing Your Existing AEM Sites Codebase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1BB0B-82CA-4B1C-A0DC-BA53988C0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882"/>
            <a:ext cx="12192000" cy="63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77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Modernizing Your Existing AEM Sites Codebase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CF763E-E89A-4166-92FE-D5678D11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030"/>
            <a:ext cx="12192000" cy="63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4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Modernizing Your Existing AEM Sites Codebase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4C3A1-40C9-4630-9ACA-AE5B34D37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6"/>
            <a:ext cx="12192000" cy="62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97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L741 - Smart Tag Work Smarter Not Harder with Adobe Sensei Powered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2B504-138A-4D44-84CC-9472641D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468"/>
            <a:ext cx="12192000" cy="64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2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L741 - Smart Tag Work Smarter Not Harder with Adobe Sensei Powered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DBF5D-C746-41B8-BA08-02654118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932"/>
            <a:ext cx="12192000" cy="63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L741 - Smart Tag Work Smarter Not Harder with Adobe Sensei Powered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A73444-DA0E-42B4-9862-9A23ACB8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468"/>
            <a:ext cx="12192000" cy="64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50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L741 - Smart Tag Work Smarter Not Harder with Adobe Sensei Powered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EE475-08D2-4228-9B9E-B267A07B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688"/>
            <a:ext cx="12192000" cy="63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1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33758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/>
              <a:t>Adobe Target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1623A3-8A46-4F0A-B22F-1EA38A0F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158"/>
            <a:ext cx="12192000" cy="6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39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L722 - Get Up, Running, and Integrated with Cloud Manager for Experience Manage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14A4E1-0B72-4B17-8804-A3480DF2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29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L722 - Get Up, Running, and Integrated with Cloud Manager for Experience Manage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19F4AE-1C86-4172-97CF-88A02A58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030"/>
            <a:ext cx="12192000" cy="63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6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81A0A2-D4F7-41A7-A353-C907B6317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" y="75883"/>
            <a:ext cx="11562080" cy="472757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L723 - Integrating Adobe Creative Cloud and Adobe Experience Manager Assets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B4868-E5AA-459C-95C9-E3A336DF8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2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726</Words>
  <Application>Microsoft Office PowerPoint</Application>
  <PresentationFormat>Widescreen</PresentationFormat>
  <Paragraphs>69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LAB 721 - Leverage Adobe I/O to Handle Adobe Experience Cloud Events</vt:lpstr>
      <vt:lpstr>LAB 721 - Leverage Adobe I/O Architecture</vt:lpstr>
      <vt:lpstr>LAB 721 - Leverage Adobe I/O Architecture</vt:lpstr>
      <vt:lpstr>Adobe Experience Cloud | Core Services – Lab L726</vt:lpstr>
      <vt:lpstr>Adobe Experience Cloud | Core Services – Lab L726</vt:lpstr>
      <vt:lpstr>L722 - Get Up, Running, and Integrated with Cloud Manager for Experience Manage</vt:lpstr>
      <vt:lpstr>L722 - Get Up, Running, and Integrated with Cloud Manager for Experience Manage</vt:lpstr>
      <vt:lpstr>L722 - Get Up, Running, and Integrated with Cloud Manager for Experience Manage</vt:lpstr>
      <vt:lpstr>L723 - Integrating Adobe Creative Cloud and Adobe Experience Manager Assets</vt:lpstr>
      <vt:lpstr>L723 - Integrating Adobe Creative Cloud and Adobe Experience Manager Assets</vt:lpstr>
      <vt:lpstr>L723 - Integrating Adobe Creative Cloud and Adobe Experience Manager Assets</vt:lpstr>
      <vt:lpstr>L723 - Integrating Adobe Creative Cloud and Adobe Experience Manager Assets</vt:lpstr>
      <vt:lpstr>L723 - Integrating Adobe Creative Cloud and Adobe Experience Manager Assets</vt:lpstr>
      <vt:lpstr>L725 - Building a Web Experience Foundation, AEM,AA, Target</vt:lpstr>
      <vt:lpstr>L725 - Building a Web Experience Foundation</vt:lpstr>
      <vt:lpstr>L725 - Building a Web Experience Foundation</vt:lpstr>
      <vt:lpstr>L725 - Building a Web Experience Foundation</vt:lpstr>
      <vt:lpstr>L726 – Assets across the Adobe Experience Cloud-AEM-Target-Campaign</vt:lpstr>
      <vt:lpstr>L726 – Explore how you can share the Assets across the Adobe Experience Cloud</vt:lpstr>
      <vt:lpstr>L727 – Scale Global Marketing Operations Using Adobe Experience Manager</vt:lpstr>
      <vt:lpstr>L727 – Scale Global Marketing Operations Using Adobe Experience Manager</vt:lpstr>
      <vt:lpstr>Lab 728 - Digital Asset Management in the Age of Machine Learning and Data Science</vt:lpstr>
      <vt:lpstr>Lab 728 - Digital Asset Management in the Age of Machine Learning and Data Science</vt:lpstr>
      <vt:lpstr>L729 – Enhancing Voice and Chat Experiences with Personalized Dynamic Content</vt:lpstr>
      <vt:lpstr>L729 – Enhancing Voice and Chat Experiences with Personalized Dynamic Content</vt:lpstr>
      <vt:lpstr>L729 – Enhancing Voice and Chat Experiences with Personalized Dynamic Content</vt:lpstr>
      <vt:lpstr>LAB 731 - Create an Interactive Communication Experience with Experience Manager Forms 6.5</vt:lpstr>
      <vt:lpstr>LAB 731 - Create an Interactive Communication Experience with Experience Manager Forms 6.5</vt:lpstr>
      <vt:lpstr>LAB 731 - Create an Interactive Communication Experience with Experience Manager Forms 6.5</vt:lpstr>
      <vt:lpstr>L738 - SPA - No Author Left Behind - Develop SPAs That Are Fast, Engaging, and Editable</vt:lpstr>
      <vt:lpstr>L738 - SPA - No Author Left Behind - Develop SPAs That Are Fast, Engaging, and Editable</vt:lpstr>
      <vt:lpstr>L738 - SPA - No Author Left Behind - Develop SPAs That Are Fast, Engaging, and Editable</vt:lpstr>
      <vt:lpstr>L742 - Instore targeting with Adobe Experience Manager and Beacons/IoT</vt:lpstr>
      <vt:lpstr>L742 - Instore targeting with Adobe Experience Manager and Beacons/IoT</vt:lpstr>
      <vt:lpstr>L757 - Rethinking Content for Fluid Experience</vt:lpstr>
      <vt:lpstr>L757 - Rethinking Content for Fluid Experience</vt:lpstr>
      <vt:lpstr>L761 - Modernizing Your Existing Adobe Experience Manager Sites Codebase</vt:lpstr>
      <vt:lpstr>L761 - Modernizing Your Existing Adobe Experience Manager Sites Codebase</vt:lpstr>
      <vt:lpstr>L763 – Headless Architecture with Adobe Experience Manager</vt:lpstr>
      <vt:lpstr>L763 – Headless Architecture with Adobe Experience Manager</vt:lpstr>
      <vt:lpstr>L763 – Headless Architecture with Adobe Experience Manager</vt:lpstr>
      <vt:lpstr>L763 – Headless Architecture with Adobe Experience Manager</vt:lpstr>
      <vt:lpstr>LAB L764 - Getting Started with AEM 6.5</vt:lpstr>
      <vt:lpstr>LAB L764 - Getting Started with AEM 6.5 CF, DAM, Stock</vt:lpstr>
      <vt:lpstr>L767 – AEM Development – Templates, Core Comp, Style System</vt:lpstr>
      <vt:lpstr>L767 - Getting Started with Adobe Experience Manager Sites Development</vt:lpstr>
      <vt:lpstr>L767 - Getting Started with Adobe Experience Manager Sites Development</vt:lpstr>
      <vt:lpstr>L767 - Getting Started with Adobe Experience Manager Sites Development</vt:lpstr>
      <vt:lpstr>L769 - Getting Started with Dynamic Media</vt:lpstr>
      <vt:lpstr>L769 - Getting Started with Dynamic Media</vt:lpstr>
      <vt:lpstr>L771 – For Retail 3D and AR</vt:lpstr>
      <vt:lpstr>L771 – For Retail 3D and AR</vt:lpstr>
      <vt:lpstr>L771 – For Retail 3D and AR</vt:lpstr>
      <vt:lpstr>L771 – For Retail 3D and AR</vt:lpstr>
      <vt:lpstr>L783 – Create Page Variations for Targeting Using Smart Layout – Target, AEM, Analytics</vt:lpstr>
      <vt:lpstr>L783 – Create Page Variations for Targeting Using Smart Layout</vt:lpstr>
      <vt:lpstr>L783 – Create Page Variations for Targeting Using Smart Layout</vt:lpstr>
      <vt:lpstr>Lab 784 - SPA Building for the modern web with AEM SPA Editor</vt:lpstr>
      <vt:lpstr>Lab 784 - SPA Building for the modern web with AEM SPA Editor</vt:lpstr>
      <vt:lpstr>Modernizing Your Existing AEM Sites Codebase</vt:lpstr>
      <vt:lpstr>Modernizing Your Existing AEM Sites Codebase</vt:lpstr>
      <vt:lpstr>Modernizing Your Existing AEM Sites Codebase</vt:lpstr>
      <vt:lpstr>Modernizing Your Existing AEM Sites Codebase</vt:lpstr>
      <vt:lpstr>Modernizing Your Existing AEM Sites Codebase</vt:lpstr>
      <vt:lpstr>L741 - Smart Tag Work Smarter Not Harder with Adobe Sensei Powered Services</vt:lpstr>
      <vt:lpstr>L741 - Smart Tag Work Smarter Not Harder with Adobe Sensei Powered Services</vt:lpstr>
      <vt:lpstr>L741 - Smart Tag Work Smarter Not Harder with Adobe Sensei Powered Services</vt:lpstr>
      <vt:lpstr>L741 - Smart Tag Work Smarter Not Harder with Adobe Sensei Powered Services</vt:lpstr>
      <vt:lpstr>Adobe Target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721 - Leverage Adobe I/O to Handle Adobe Experience Cloud Events</dc:title>
  <dc:creator>Prith Raj</dc:creator>
  <cp:lastModifiedBy>Prith Raj</cp:lastModifiedBy>
  <cp:revision>23</cp:revision>
  <dcterms:created xsi:type="dcterms:W3CDTF">2021-11-12T00:25:47Z</dcterms:created>
  <dcterms:modified xsi:type="dcterms:W3CDTF">2021-11-12T01:51:47Z</dcterms:modified>
</cp:coreProperties>
</file>